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6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marvelapp.com/prototype/a250fgd/screen/80537068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A2767-79A6-46F5-B8E6-C5D9ACA97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856" y="1261331"/>
            <a:ext cx="3179146" cy="2786430"/>
          </a:xfrm>
        </p:spPr>
        <p:txBody>
          <a:bodyPr>
            <a:normAutofit/>
          </a:bodyPr>
          <a:lstStyle/>
          <a:p>
            <a:r>
              <a:rPr lang="pt-BR"/>
              <a:t>Mesa Cheia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675195-A3F8-4C3A-9CA1-591D183A6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7956" y="3958983"/>
            <a:ext cx="3179628" cy="1548909"/>
          </a:xfrm>
        </p:spPr>
        <p:txBody>
          <a:bodyPr>
            <a:normAutofit/>
          </a:bodyPr>
          <a:lstStyle/>
          <a:p>
            <a:r>
              <a:rPr lang="pt-BR" dirty="0"/>
              <a:t>Doe </a:t>
            </a:r>
            <a:r>
              <a:rPr lang="pt-BR" b="1" dirty="0"/>
              <a:t>alimentos</a:t>
            </a:r>
            <a:r>
              <a:rPr lang="pt-BR" dirty="0"/>
              <a:t>, salve </a:t>
            </a:r>
            <a:r>
              <a:rPr lang="pt-BR" b="1" dirty="0"/>
              <a:t>vidas</a:t>
            </a:r>
          </a:p>
        </p:txBody>
      </p:sp>
      <p:pic>
        <p:nvPicPr>
          <p:cNvPr id="5" name="Imagem 4" descr="Forma, Quadrado&#10;&#10;Descrição gerada automaticamente">
            <a:extLst>
              <a:ext uri="{FF2B5EF4-FFF2-40B4-BE49-F238E27FC236}">
                <a16:creationId xmlns:a16="http://schemas.microsoft.com/office/drawing/2014/main" id="{C243E51E-0FAE-4CAF-AF24-2A9F1175D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4" r="3" b="2415"/>
          <a:stretch/>
        </p:blipFill>
        <p:spPr>
          <a:xfrm>
            <a:off x="1670479" y="2216212"/>
            <a:ext cx="2978296" cy="259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45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3CDB6-8E10-4F84-8BFE-809518FC0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F1608B-BBA4-4F20-9F6B-31B6A6A6E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2091815"/>
          </a:xfrm>
        </p:spPr>
        <p:txBody>
          <a:bodyPr/>
          <a:lstStyle/>
          <a:p>
            <a:r>
              <a:rPr lang="pt-BR" dirty="0"/>
              <a:t>Carina Silva</a:t>
            </a:r>
          </a:p>
          <a:p>
            <a:r>
              <a:rPr lang="pt-BR" dirty="0"/>
              <a:t>Felipe Guimarães</a:t>
            </a:r>
          </a:p>
          <a:p>
            <a:r>
              <a:rPr lang="pt-BR" dirty="0"/>
              <a:t>Hugo Evangelista</a:t>
            </a:r>
          </a:p>
          <a:p>
            <a:r>
              <a:rPr lang="pt-BR" dirty="0"/>
              <a:t>Priscilla Lopes</a:t>
            </a:r>
          </a:p>
          <a:p>
            <a:r>
              <a:rPr lang="pt-BR" dirty="0"/>
              <a:t>Marley Diniz</a:t>
            </a:r>
          </a:p>
        </p:txBody>
      </p:sp>
    </p:spTree>
    <p:extLst>
      <p:ext uri="{BB962C8B-B14F-4D97-AF65-F5344CB8AC3E}">
        <p14:creationId xmlns:p14="http://schemas.microsoft.com/office/powerpoint/2010/main" val="293881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C437CD4-C117-458D-AB83-450C6BCBE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78" y="1053475"/>
            <a:ext cx="9186654" cy="359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62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19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Isosceles Triangle 129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6" name="Rectangle 131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33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Gráfico, Gráfico de bolhas&#10;&#10;Descrição gerada automaticamente">
            <a:extLst>
              <a:ext uri="{FF2B5EF4-FFF2-40B4-BE49-F238E27FC236}">
                <a16:creationId xmlns:a16="http://schemas.microsoft.com/office/drawing/2014/main" id="{1144C6A5-1EAD-4848-B4D0-2B528A69A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97" t="35172" r="24137"/>
          <a:stretch/>
        </p:blipFill>
        <p:spPr>
          <a:xfrm>
            <a:off x="1116987" y="3239257"/>
            <a:ext cx="4188015" cy="2344655"/>
          </a:xfrm>
          <a:prstGeom prst="rect">
            <a:avLst/>
          </a:prstGeom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Gráfico, Gráfico de pizza&#10;&#10;Descrição gerada automaticamente">
            <a:extLst>
              <a:ext uri="{FF2B5EF4-FFF2-40B4-BE49-F238E27FC236}">
                <a16:creationId xmlns:a16="http://schemas.microsoft.com/office/drawing/2014/main" id="{BD9C1B4A-B969-45E2-999B-F6244FAD3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78" t="27505"/>
          <a:stretch/>
        </p:blipFill>
        <p:spPr>
          <a:xfrm>
            <a:off x="6291074" y="3290370"/>
            <a:ext cx="5282517" cy="2242429"/>
          </a:xfrm>
          <a:prstGeom prst="rect">
            <a:avLst/>
          </a:prstGeom>
        </p:spPr>
      </p:pic>
      <p:sp>
        <p:nvSpPr>
          <p:cNvPr id="163" name="Título 1">
            <a:extLst>
              <a:ext uri="{FF2B5EF4-FFF2-40B4-BE49-F238E27FC236}">
                <a16:creationId xmlns:a16="http://schemas.microsoft.com/office/drawing/2014/main" id="{61DA3D78-CA31-4A73-9CD0-38E92CF4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29" y="659194"/>
            <a:ext cx="8596668" cy="1320800"/>
          </a:xfrm>
        </p:spPr>
        <p:txBody>
          <a:bodyPr/>
          <a:lstStyle/>
          <a:p>
            <a:r>
              <a:rPr lang="pt-BR" dirty="0"/>
              <a:t>Teste A/B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5323C81-8244-429D-97EE-E3970B0F459D}"/>
              </a:ext>
            </a:extLst>
          </p:cNvPr>
          <p:cNvSpPr txBox="1"/>
          <p:nvPr/>
        </p:nvSpPr>
        <p:spPr>
          <a:xfrm>
            <a:off x="825623" y="1963538"/>
            <a:ext cx="4947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202124"/>
                </a:solidFill>
                <a:effectLst/>
                <a:latin typeface="Google Sans"/>
              </a:rPr>
              <a:t>Você compraria produtos de qualidade e com preços acessíveis afim de doar para pessoas carentes?</a:t>
            </a:r>
            <a:br>
              <a:rPr lang="pt-BR" dirty="0"/>
            </a:br>
            <a:endParaRPr lang="pt-BR" dirty="0"/>
          </a:p>
        </p:txBody>
      </p:sp>
      <p:sp>
        <p:nvSpPr>
          <p:cNvPr id="165" name="CaixaDeTexto 164">
            <a:extLst>
              <a:ext uri="{FF2B5EF4-FFF2-40B4-BE49-F238E27FC236}">
                <a16:creationId xmlns:a16="http://schemas.microsoft.com/office/drawing/2014/main" id="{203B3CC6-22A4-4BC2-9400-872D2EF43007}"/>
              </a:ext>
            </a:extLst>
          </p:cNvPr>
          <p:cNvSpPr txBox="1"/>
          <p:nvPr/>
        </p:nvSpPr>
        <p:spPr>
          <a:xfrm>
            <a:off x="6360040" y="1963538"/>
            <a:ext cx="4947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202124"/>
                </a:solidFill>
                <a:effectLst/>
                <a:latin typeface="Google Sans"/>
              </a:rPr>
              <a:t>Qual das imagens abaixo representa a melhor forma para se conectar ao aplicativo?</a:t>
            </a:r>
            <a:br>
              <a:rPr lang="pt-BR" dirty="0"/>
            </a:b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9FB2D3C-BC10-4EB2-91C9-FF94B0D6DCA9}"/>
              </a:ext>
            </a:extLst>
          </p:cNvPr>
          <p:cNvSpPr txBox="1"/>
          <p:nvPr/>
        </p:nvSpPr>
        <p:spPr>
          <a:xfrm>
            <a:off x="5216112" y="6063972"/>
            <a:ext cx="182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18 participantes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0790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19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Isosceles Triangle 129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6" name="Rectangle 131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33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ítulo 1">
            <a:extLst>
              <a:ext uri="{FF2B5EF4-FFF2-40B4-BE49-F238E27FC236}">
                <a16:creationId xmlns:a16="http://schemas.microsoft.com/office/drawing/2014/main" id="{61DA3D78-CA31-4A73-9CD0-38E92CF4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29" y="659194"/>
            <a:ext cx="8596668" cy="725723"/>
          </a:xfrm>
        </p:spPr>
        <p:txBody>
          <a:bodyPr/>
          <a:lstStyle/>
          <a:p>
            <a:r>
              <a:rPr lang="pt-BR" dirty="0"/>
              <a:t>Protótipo</a:t>
            </a:r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8D3B8E50-C032-4A58-8123-FA9443216DA4}"/>
              </a:ext>
            </a:extLst>
          </p:cNvPr>
          <p:cNvSpPr txBox="1">
            <a:spLocks/>
          </p:cNvSpPr>
          <p:nvPr/>
        </p:nvSpPr>
        <p:spPr>
          <a:xfrm>
            <a:off x="6278108" y="1639570"/>
            <a:ext cx="5265669" cy="492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400" dirty="0"/>
              <a:t>Teste A/B</a:t>
            </a:r>
          </a:p>
        </p:txBody>
      </p:sp>
      <p:sp>
        <p:nvSpPr>
          <p:cNvPr id="46" name="Título 1">
            <a:extLst>
              <a:ext uri="{FF2B5EF4-FFF2-40B4-BE49-F238E27FC236}">
                <a16:creationId xmlns:a16="http://schemas.microsoft.com/office/drawing/2014/main" id="{8DF8E370-E946-41A5-9C13-E9C9E3B0E566}"/>
              </a:ext>
            </a:extLst>
          </p:cNvPr>
          <p:cNvSpPr txBox="1">
            <a:spLocks/>
          </p:cNvSpPr>
          <p:nvPr/>
        </p:nvSpPr>
        <p:spPr>
          <a:xfrm>
            <a:off x="888333" y="1639570"/>
            <a:ext cx="5265669" cy="492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400" dirty="0"/>
              <a:t>Tela Inicial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9B3F86-DBDB-4DE8-8941-267F0AA1A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32" y="2018330"/>
            <a:ext cx="5078232" cy="42857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4449451-AF6D-437E-B2E6-64413A703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025" y="2020219"/>
            <a:ext cx="2439718" cy="42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40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19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Isosceles Triangle 129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6" name="Rectangle 131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33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ítulo 1">
            <a:extLst>
              <a:ext uri="{FF2B5EF4-FFF2-40B4-BE49-F238E27FC236}">
                <a16:creationId xmlns:a16="http://schemas.microsoft.com/office/drawing/2014/main" id="{61DA3D78-CA31-4A73-9CD0-38E92CF4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29" y="659194"/>
            <a:ext cx="8596668" cy="1320800"/>
          </a:xfrm>
        </p:spPr>
        <p:txBody>
          <a:bodyPr/>
          <a:lstStyle/>
          <a:p>
            <a:r>
              <a:rPr lang="pt-BR" dirty="0"/>
              <a:t>Protótipo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608859-D252-444A-871C-2AD65C9E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52" y="1646683"/>
            <a:ext cx="11112983" cy="3589286"/>
          </a:xfrm>
          <a:prstGeom prst="rect">
            <a:avLst/>
          </a:prstGeom>
        </p:spPr>
      </p:pic>
      <p:sp>
        <p:nvSpPr>
          <p:cNvPr id="33" name="Título 1">
            <a:extLst>
              <a:ext uri="{FF2B5EF4-FFF2-40B4-BE49-F238E27FC236}">
                <a16:creationId xmlns:a16="http://schemas.microsoft.com/office/drawing/2014/main" id="{20B7EB48-9DF2-4038-8774-292F8D8AFA03}"/>
              </a:ext>
            </a:extLst>
          </p:cNvPr>
          <p:cNvSpPr txBox="1">
            <a:spLocks/>
          </p:cNvSpPr>
          <p:nvPr/>
        </p:nvSpPr>
        <p:spPr>
          <a:xfrm>
            <a:off x="6449319" y="5909768"/>
            <a:ext cx="5265669" cy="492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pt-BR" sz="2400" dirty="0"/>
              <a:t>Supermercado</a:t>
            </a:r>
          </a:p>
        </p:txBody>
      </p:sp>
    </p:spTree>
    <p:extLst>
      <p:ext uri="{BB962C8B-B14F-4D97-AF65-F5344CB8AC3E}">
        <p14:creationId xmlns:p14="http://schemas.microsoft.com/office/powerpoint/2010/main" val="1994220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19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Isosceles Triangle 129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6" name="Rectangle 131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33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ítulo 1">
            <a:extLst>
              <a:ext uri="{FF2B5EF4-FFF2-40B4-BE49-F238E27FC236}">
                <a16:creationId xmlns:a16="http://schemas.microsoft.com/office/drawing/2014/main" id="{61DA3D78-CA31-4A73-9CD0-38E92CF4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29" y="659194"/>
            <a:ext cx="8596668" cy="1320800"/>
          </a:xfrm>
        </p:spPr>
        <p:txBody>
          <a:bodyPr/>
          <a:lstStyle/>
          <a:p>
            <a:r>
              <a:rPr lang="pt-BR" dirty="0"/>
              <a:t>Protótipo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20B7EB48-9DF2-4038-8774-292F8D8AFA03}"/>
              </a:ext>
            </a:extLst>
          </p:cNvPr>
          <p:cNvSpPr txBox="1">
            <a:spLocks/>
          </p:cNvSpPr>
          <p:nvPr/>
        </p:nvSpPr>
        <p:spPr>
          <a:xfrm>
            <a:off x="6449319" y="5909768"/>
            <a:ext cx="5265669" cy="492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pt-BR" sz="2400" dirty="0"/>
              <a:t>Doador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62F861-5AFA-4453-ADAB-4B5B287B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1576351"/>
            <a:ext cx="11143488" cy="360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41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19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Isosceles Triangle 129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6" name="Rectangle 131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33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ítulo 1">
            <a:extLst>
              <a:ext uri="{FF2B5EF4-FFF2-40B4-BE49-F238E27FC236}">
                <a16:creationId xmlns:a16="http://schemas.microsoft.com/office/drawing/2014/main" id="{61DA3D78-CA31-4A73-9CD0-38E92CF4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29" y="659194"/>
            <a:ext cx="8596668" cy="1320800"/>
          </a:xfrm>
        </p:spPr>
        <p:txBody>
          <a:bodyPr/>
          <a:lstStyle/>
          <a:p>
            <a:r>
              <a:rPr lang="pt-BR" dirty="0"/>
              <a:t>Protótipo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20B7EB48-9DF2-4038-8774-292F8D8AFA03}"/>
              </a:ext>
            </a:extLst>
          </p:cNvPr>
          <p:cNvSpPr txBox="1">
            <a:spLocks/>
          </p:cNvSpPr>
          <p:nvPr/>
        </p:nvSpPr>
        <p:spPr>
          <a:xfrm>
            <a:off x="6449319" y="5909768"/>
            <a:ext cx="5265669" cy="492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pt-BR" sz="2400" dirty="0"/>
              <a:t>Receptor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E806D07-E0B7-48E2-86A3-6015D2A88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638622"/>
            <a:ext cx="11049272" cy="356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22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C0035-3994-419D-9359-5B7CD944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Veja o protótipo na prática...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17A1A3E-B3D7-48F8-BB4C-A37EF821D30D}"/>
              </a:ext>
            </a:extLst>
          </p:cNvPr>
          <p:cNvSpPr txBox="1"/>
          <p:nvPr/>
        </p:nvSpPr>
        <p:spPr>
          <a:xfrm>
            <a:off x="3193217" y="2415548"/>
            <a:ext cx="282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hlinkClick r:id="rId2"/>
              </a:rPr>
              <a:t>Protótipo App Mesa Cheia</a:t>
            </a:r>
            <a:endParaRPr lang="pt-BR" dirty="0"/>
          </a:p>
        </p:txBody>
      </p:sp>
      <p:pic>
        <p:nvPicPr>
          <p:cNvPr id="7" name="Imagem 6" descr="Forma, Quadrado&#10;&#10;Descrição gerada automaticamente">
            <a:extLst>
              <a:ext uri="{FF2B5EF4-FFF2-40B4-BE49-F238E27FC236}">
                <a16:creationId xmlns:a16="http://schemas.microsoft.com/office/drawing/2014/main" id="{270AE220-2FB0-44C3-B96D-54EFA2749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4" r="3" b="2415"/>
          <a:stretch/>
        </p:blipFill>
        <p:spPr>
          <a:xfrm>
            <a:off x="3117704" y="2722736"/>
            <a:ext cx="2978296" cy="259629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4FE4741-8FE1-4706-8D3D-40378ADA4016}"/>
              </a:ext>
            </a:extLst>
          </p:cNvPr>
          <p:cNvSpPr txBox="1"/>
          <p:nvPr/>
        </p:nvSpPr>
        <p:spPr>
          <a:xfrm>
            <a:off x="1618367" y="6418556"/>
            <a:ext cx="7084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Protótipo desenvolvido no site </a:t>
            </a:r>
            <a:r>
              <a:rPr lang="pt-BR" sz="1400" dirty="0" err="1"/>
              <a:t>Marvell</a:t>
            </a:r>
            <a:r>
              <a:rPr lang="pt-BR" sz="1400" dirty="0"/>
              <a:t> – https://marvelapp.com</a:t>
            </a:r>
          </a:p>
        </p:txBody>
      </p:sp>
    </p:spTree>
    <p:extLst>
      <p:ext uri="{BB962C8B-B14F-4D97-AF65-F5344CB8AC3E}">
        <p14:creationId xmlns:p14="http://schemas.microsoft.com/office/powerpoint/2010/main" val="1012598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4D026A2-7476-44B0-9648-BB98882F7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8F8FC21-0A44-4045-95A1-B7935D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209B962-CD29-4D46-A7B0-10F6C7CF1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CC8D40CF-4D47-411D-A8B7-0E4B29E98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9B48A2AD-5257-4384-A7F5-A1EE4E68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4C26DE3-844C-47DA-831E-E7D7BF617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922D975E-0684-4AA6-9FB7-929B250D5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38ED5A9A-F0C7-4547-BC1E-22FC89BD2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2D743765-A245-4349-A5CE-4AB5F078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AF7217B-D042-44D2-9FC7-71FAB6651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CC9171B-8BEB-48B1-B9BE-E9584522D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ppMesaCheia – tela inicial - Pessoal — Microsoft​ Edge 2021-06-29 23-10-24">
            <a:hlinkClick r:id="" action="ppaction://media"/>
            <a:extLst>
              <a:ext uri="{FF2B5EF4-FFF2-40B4-BE49-F238E27FC236}">
                <a16:creationId xmlns:a16="http://schemas.microsoft.com/office/drawing/2014/main" id="{B31A7998-F3AD-4A6E-BBF9-1D76F666E32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0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8076" y="480060"/>
            <a:ext cx="10972799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83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ado">
  <a:themeElements>
    <a:clrScheme name="Amare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21F6963E0C24648B4EA4135D77DDEE4" ma:contentTypeVersion="5" ma:contentTypeDescription="Crie um novo documento." ma:contentTypeScope="" ma:versionID="8a5155edd52be797552e2eedea30bd01">
  <xsd:schema xmlns:xsd="http://www.w3.org/2001/XMLSchema" xmlns:xs="http://www.w3.org/2001/XMLSchema" xmlns:p="http://schemas.microsoft.com/office/2006/metadata/properties" xmlns:ns3="17e154ce-71db-4df7-9605-d2bc30089293" xmlns:ns4="1e2b4bc3-da03-4d91-ade6-bf8674f24f11" targetNamespace="http://schemas.microsoft.com/office/2006/metadata/properties" ma:root="true" ma:fieldsID="98a3103743c05c23a508abfa5513010d" ns3:_="" ns4:_="">
    <xsd:import namespace="17e154ce-71db-4df7-9605-d2bc30089293"/>
    <xsd:import namespace="1e2b4bc3-da03-4d91-ade6-bf8674f24f1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e154ce-71db-4df7-9605-d2bc3008929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2b4bc3-da03-4d91-ade6-bf8674f24f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6A7565-3960-4FAC-92DB-32809B22E7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e154ce-71db-4df7-9605-d2bc30089293"/>
    <ds:schemaRef ds:uri="1e2b4bc3-da03-4d91-ade6-bf8674f24f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2EB83A-969D-47A1-AA8A-104C231785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A8C3CA-0117-48AB-B0F0-D3BB56829429}">
  <ds:schemaRefs>
    <ds:schemaRef ds:uri="1e2b4bc3-da03-4d91-ade6-bf8674f24f11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17e154ce-71db-4df7-9605-d2bc3008929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154</TotalTime>
  <Words>91</Words>
  <Application>Microsoft Office PowerPoint</Application>
  <PresentationFormat>Widescreen</PresentationFormat>
  <Paragraphs>24</Paragraphs>
  <Slides>10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Google Sans</vt:lpstr>
      <vt:lpstr>Roboto</vt:lpstr>
      <vt:lpstr>Trebuchet MS</vt:lpstr>
      <vt:lpstr>Wingdings 3</vt:lpstr>
      <vt:lpstr>Facetado</vt:lpstr>
      <vt:lpstr>Mesa Cheia</vt:lpstr>
      <vt:lpstr>Apresentação do PowerPoint</vt:lpstr>
      <vt:lpstr>Teste A/B</vt:lpstr>
      <vt:lpstr>Protótipo</vt:lpstr>
      <vt:lpstr>Protótipo</vt:lpstr>
      <vt:lpstr>Protótipo</vt:lpstr>
      <vt:lpstr>Protótipo</vt:lpstr>
      <vt:lpstr>Veja o protótipo na prática...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Mesa Cheia</dc:title>
  <dc:creator>Hugo Malta</dc:creator>
  <cp:lastModifiedBy>Hugo Malta</cp:lastModifiedBy>
  <cp:revision>8</cp:revision>
  <dcterms:created xsi:type="dcterms:W3CDTF">2021-06-30T00:22:39Z</dcterms:created>
  <dcterms:modified xsi:type="dcterms:W3CDTF">2021-06-30T02:57:23Z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0x010100621F6963E0C24648B4EA4135D77DDEE4</vt:lpwstr>
  </property>
</Properties>
</file>